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40" r:id="rId3"/>
    <p:sldId id="339" r:id="rId4"/>
    <p:sldId id="348" r:id="rId5"/>
    <p:sldId id="364" r:id="rId6"/>
    <p:sldId id="371" r:id="rId7"/>
    <p:sldId id="372" r:id="rId8"/>
    <p:sldId id="37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0000FF"/>
    <a:srgbClr val="FF6600"/>
    <a:srgbClr val="FF33CC"/>
    <a:srgbClr val="CC6600"/>
    <a:srgbClr val="33CC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14" autoAdjust="0"/>
  </p:normalViewPr>
  <p:slideViewPr>
    <p:cSldViewPr>
      <p:cViewPr>
        <p:scale>
          <a:sx n="60" d="100"/>
          <a:sy n="60" d="100"/>
        </p:scale>
        <p:origin x="-64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2E7743-86FC-43B5-94B2-D0D474C7A087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5B550F-D951-4B18-BE72-7B9FBAD9A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9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8A52EA-DA60-4C89-872B-3CF5E4CE4B00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D1E30E-EF1A-4A7D-A9AE-7612E0231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328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1F9BF23-8DBF-4384-A3C5-00DD9EE0458C}" type="datetime8">
              <a:rPr lang="fr-FR" smtClean="0"/>
              <a:pPr/>
              <a:t>29/09/2021 09:10</a:t>
            </a:fld>
            <a:endParaRPr lang="en-US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867CEA-6259-4261-ACE9-AF9A87D0E2E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F69E-D819-407D-AE84-7AC131C10DBC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9FE35-1240-4C0A-8323-8425D43FA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A2ED-02DE-4A7D-BAF0-37B26D64EB67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D0602-20C6-45F8-8E24-00994A005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7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5800-DEBD-44FC-A697-6657A6335F0D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E12D7-2DA8-4DAC-8FC2-1E4BF7003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B9FE8-93D1-41BD-9DCC-98CE5368D8D2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CBD0F-D11C-42C3-A27D-A6FD9FB2F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0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5D45E-02DA-4EDF-869F-71B6CF11D615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00F99-DDDB-44FB-BBBC-F47AD185F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A3706-C515-4F9B-B54C-6D4E823B9F58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52C2C-BD93-4A38-9CB3-7CD7A7A5A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5D5EC-BA29-4AEC-95EB-F9543B1C4FD4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8FB7-5ADD-46ED-93BD-259D2BF0B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0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007F-D587-4259-B129-60404FC02364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CC65-1286-4E91-B8F6-B186A3267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2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978F5-56F9-4B34-813B-D7FF0A252AE3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DF16A-A9AB-4BCA-895E-CAAED396D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8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D55C-0496-41B0-81D2-5E64B0846BFF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D3BC9-0D3D-420B-BFC0-B7B39953E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4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5010A-438D-46FD-BD39-76EA4B19F91C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B10C-C2CC-4B4B-8A3B-A70E11320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8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AE20C-C1C9-4DB5-BF6B-A3E7F9780796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ED359-39B3-4E7F-8E9C-72DAF26D7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6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1487939-D407-49F6-936C-0F006E9A419E}" type="datetime8">
              <a:rPr lang="fr-FR"/>
              <a:pPr>
                <a:defRPr/>
              </a:pPr>
              <a:t>29/09/2021 09:10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E2231CC-0D9A-4053-9A56-DF71AEA37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nvbinh5A@yahoo.com.vn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nvbinh*19.5.2006@gmail.com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vbinh.19.5.2006@gmail.com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wmf"/><Relationship Id="rId9" Type="http://schemas.openxmlformats.org/officeDocument/2006/relationships/hyperlink" Target="mailto:nvbinh90506@yahoo.com.v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mailto:d&#249;ng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3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4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5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9"/>
          <p:cNvSpPr>
            <a:spLocks noChangeArrowheads="1" noChangeShapeType="1" noTextEdit="1"/>
          </p:cNvSpPr>
          <p:nvPr/>
        </p:nvSpPr>
        <p:spPr bwMode="auto">
          <a:xfrm>
            <a:off x="3581400" y="2819400"/>
            <a:ext cx="23622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6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Bài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 3 </a:t>
            </a:r>
          </a:p>
        </p:txBody>
      </p:sp>
      <p:sp>
        <p:nvSpPr>
          <p:cNvPr id="2055" name="WordArt 30"/>
          <p:cNvSpPr>
            <a:spLocks noChangeArrowheads="1" noChangeShapeType="1" noTextEdit="1"/>
          </p:cNvSpPr>
          <p:nvPr/>
        </p:nvSpPr>
        <p:spPr bwMode="auto">
          <a:xfrm>
            <a:off x="1447800" y="3810000"/>
            <a:ext cx="6376988" cy="19812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Thư Điện Tử (Email)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50000">
                    <a:srgbClr val="761800"/>
                  </a:gs>
                  <a:gs pos="100000">
                    <a:srgbClr val="FF33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2056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43"/>
          <p:cNvSpPr txBox="1">
            <a:spLocks noChangeArrowheads="1"/>
          </p:cNvSpPr>
          <p:nvPr/>
        </p:nvSpPr>
        <p:spPr bwMode="auto">
          <a:xfrm>
            <a:off x="228600" y="1219200"/>
            <a:ext cx="868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4000" b="1" i="1" dirty="0" smtClean="0">
                <a:solidFill>
                  <a:srgbClr val="FF6600"/>
                </a:solidFill>
              </a:rPr>
              <a:t>TIN HỌC LỚP 5</a:t>
            </a:r>
            <a:endParaRPr lang="en-US" altLang="vi-VN" sz="40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8647" name="Text Box 343"/>
          <p:cNvSpPr txBox="1">
            <a:spLocks noChangeArrowheads="1"/>
          </p:cNvSpPr>
          <p:nvPr/>
        </p:nvSpPr>
        <p:spPr bwMode="auto">
          <a:xfrm>
            <a:off x="228600" y="1219200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 dirty="0">
                <a:solidFill>
                  <a:srgbClr val="FF6600"/>
                </a:solidFill>
              </a:rPr>
              <a:t>A.HOẠT  ĐỘNG CƠ BẢN</a:t>
            </a:r>
          </a:p>
        </p:txBody>
      </p:sp>
      <p:pic>
        <p:nvPicPr>
          <p:cNvPr id="3077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17526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i="1" dirty="0">
                <a:solidFill>
                  <a:srgbClr val="FF6600"/>
                </a:solidFill>
                <a:latin typeface="+mn-lt"/>
              </a:rPr>
              <a:t>1.Điạ chỉ thư điện tử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22860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+mn-lt"/>
              </a:rPr>
              <a:t>Quan sát và đọc thông tin hình dưới đây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3048000"/>
            <a:ext cx="41910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Bờm, học lớp 5A.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i="1" u="sng" dirty="0">
                <a:solidFill>
                  <a:srgbClr val="FF33CC"/>
                </a:solidFill>
              </a:rPr>
              <a:t>bomcungtrang</a:t>
            </a:r>
            <a:r>
              <a:rPr lang="en-GB" sz="2400" i="1" dirty="0">
                <a:solidFill>
                  <a:schemeClr val="tx1"/>
                </a:solidFill>
              </a:rPr>
              <a:t>@</a:t>
            </a:r>
            <a:r>
              <a:rPr lang="en-GB" sz="2400" i="1" u="sng" dirty="0">
                <a:solidFill>
                  <a:srgbClr val="00B050"/>
                </a:solidFill>
              </a:rPr>
              <a:t>gmail.com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4953000" y="3048000"/>
            <a:ext cx="41910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Tễu, học lớp 5B.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i="1" u="sng" dirty="0">
                <a:solidFill>
                  <a:srgbClr val="FF33CC"/>
                </a:solidFill>
              </a:rPr>
              <a:t>teulop5b</a:t>
            </a:r>
            <a:r>
              <a:rPr lang="en-GB" sz="2400" i="1" dirty="0">
                <a:solidFill>
                  <a:schemeClr val="tx1"/>
                </a:solidFill>
              </a:rPr>
              <a:t>@</a:t>
            </a:r>
            <a:r>
              <a:rPr lang="en-GB" sz="2400" i="1" u="sng" dirty="0">
                <a:solidFill>
                  <a:srgbClr val="00B050"/>
                </a:solidFill>
              </a:rPr>
              <a:t>yahoo.com.vn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76400" y="4953000"/>
            <a:ext cx="129540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95600" y="5029200"/>
            <a:ext cx="32004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676400" y="5943600"/>
            <a:ext cx="2438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người dùng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276600" y="4876800"/>
            <a:ext cx="2667000" cy="914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943600" y="4953000"/>
            <a:ext cx="1676400" cy="838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724400" y="5791200"/>
            <a:ext cx="28956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nhà cung cấp dịch vụ</a:t>
            </a:r>
          </a:p>
        </p:txBody>
      </p:sp>
      <p:sp>
        <p:nvSpPr>
          <p:cNvPr id="3092" name="Text Box 49"/>
          <p:cNvSpPr txBox="1">
            <a:spLocks noChangeArrowheads="1"/>
          </p:cNvSpPr>
          <p:nvPr/>
        </p:nvSpPr>
        <p:spPr bwMode="auto">
          <a:xfrm>
            <a:off x="542925" y="369888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35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1693863" y="430213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47" grpId="0"/>
      <p:bldP spid="23" grpId="0"/>
      <p:bldP spid="18" grpId="0"/>
      <p:bldP spid="16" grpId="0" animBg="1"/>
      <p:bldP spid="17" grpId="0" animBg="1"/>
      <p:bldP spid="27" grpId="0" animBg="1"/>
      <p:bldP spid="32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8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9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1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4101" name="Picture 42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0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49"/>
          <p:cNvSpPr txBox="1">
            <a:spLocks noChangeArrowheads="1"/>
          </p:cNvSpPr>
          <p:nvPr/>
        </p:nvSpPr>
        <p:spPr bwMode="auto">
          <a:xfrm>
            <a:off x="542925" y="369888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8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1693863" y="430213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6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457200" y="1295400"/>
            <a:ext cx="8686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vi-VN" sz="2800" dirty="0">
                <a:latin typeface="+mn-lt"/>
              </a:rPr>
              <a:t>Một địa chỉ điện tử có cấu trúc:                                      </a:t>
            </a: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2800" i="1" dirty="0">
                <a:latin typeface="+mn-lt"/>
              </a:rPr>
              <a:t>@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2800" dirty="0">
                <a:latin typeface="+mn-lt"/>
              </a:rPr>
              <a:t>: là tên dùng để đăng nhập vào hộp thư, viết liền , không có dấu tiếng Việt, không có kí tự đặc biệt (được dùng chữ cái,số,dấu chấm “.” và dấu gạch ngang “_”).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>
                <a:latin typeface="+mn-lt"/>
              </a:rPr>
              <a:t>Kí tự @ ở giữa </a:t>
            </a: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2800" i="1" dirty="0">
                <a:latin typeface="+mn-lt"/>
              </a:rPr>
              <a:t>và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 </a:t>
            </a:r>
            <a:r>
              <a:rPr lang="en-US" altLang="vi-VN" sz="2800" dirty="0">
                <a:latin typeface="+mn-lt"/>
              </a:rPr>
              <a:t>là bắt buộc phải có.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</a:t>
            </a:r>
            <a:r>
              <a:rPr lang="en-US" altLang="vi-VN" sz="2800" dirty="0">
                <a:latin typeface="+mn-lt"/>
              </a:rPr>
              <a:t>: được quy định sẵn bởi từng nhà cung cấp dịch vụ thư điện tử.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>
                <a:latin typeface="+mn-lt"/>
              </a:rPr>
              <a:t>Mỗi địa chỉ thư điện tử có 1 mật khẩu để đăng nhập vào hộp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5124" name="Picture 40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343"/>
          <p:cNvSpPr txBox="1">
            <a:spLocks noChangeArrowheads="1"/>
          </p:cNvSpPr>
          <p:nvPr/>
        </p:nvSpPr>
        <p:spPr bwMode="auto">
          <a:xfrm>
            <a:off x="247650" y="990600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i="1" dirty="0">
                <a:solidFill>
                  <a:srgbClr val="FF6600"/>
                </a:solidFill>
                <a:latin typeface="+mn-lt"/>
              </a:rPr>
              <a:t>2. Đăng kí thư điện tử miễn phí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00063" y="1676400"/>
            <a:ext cx="86439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a)Em hãy điền &lt;Tên người dùng&gt; vào chỗ chấm để</a:t>
            </a:r>
          </a:p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Tự đặt cho mình 1địa chỉ thư điện tử. Sau đó cô sẽ </a:t>
            </a:r>
          </a:p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đăng kí tài khoản thư điện tử miễn phí cho em.</a:t>
            </a:r>
          </a:p>
          <a:p>
            <a:endParaRPr lang="en-GB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542925" y="369888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9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1693863" y="430213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6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27" name="Text Box 343"/>
          <p:cNvSpPr txBox="1">
            <a:spLocks noChangeArrowheads="1"/>
          </p:cNvSpPr>
          <p:nvPr/>
        </p:nvSpPr>
        <p:spPr bwMode="auto">
          <a:xfrm>
            <a:off x="533400" y="32004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i="1" dirty="0">
                <a:latin typeface="+mn-lt"/>
              </a:rPr>
              <a:t>.....................................@gmail.com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28600" y="3886200"/>
            <a:ext cx="86439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Em nhận lại địa chỉ thư điện tử và mật khẩu đã được đăng kí.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3400" y="5257800"/>
            <a:ext cx="792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</a:t>
            </a:r>
            <a:r>
              <a:rPr lang="en-GB" sz="3200" i="1">
                <a:latin typeface="Times New Roman" pitchFamily="18" charset="0"/>
                <a:cs typeface="Times New Roman" pitchFamily="18" charset="0"/>
              </a:rPr>
              <a:t>: Bây giờ em đã có 1 </a:t>
            </a:r>
            <a:r>
              <a:rPr lang="en-GB" sz="3200" i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tài khoản </a:t>
            </a:r>
            <a:r>
              <a:rPr lang="en-GB" sz="3200" i="1">
                <a:latin typeface="Times New Roman" pitchFamily="18" charset="0"/>
                <a:cs typeface="Times New Roman" pitchFamily="18" charset="0"/>
              </a:rPr>
              <a:t>thư điện tử gồm địa chỉ và mật khẩu . Em hãy ghi nhớ để sử dụng nhé</a:t>
            </a:r>
            <a:r>
              <a:rPr lang="en-GB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8647" name="Text Box 343"/>
          <p:cNvSpPr txBox="1">
            <a:spLocks noChangeArrowheads="1"/>
          </p:cNvSpPr>
          <p:nvPr/>
        </p:nvSpPr>
        <p:spPr bwMode="auto">
          <a:xfrm>
            <a:off x="228600" y="990600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FF6600"/>
                </a:solidFill>
              </a:rPr>
              <a:t>B.HOẠT  ĐỘNG THỰC HÀNH</a:t>
            </a:r>
          </a:p>
        </p:txBody>
      </p:sp>
      <p:pic>
        <p:nvPicPr>
          <p:cNvPr id="16389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6395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15" name="Text Box 343"/>
          <p:cNvSpPr txBox="1">
            <a:spLocks noChangeArrowheads="1"/>
          </p:cNvSpPr>
          <p:nvPr/>
        </p:nvSpPr>
        <p:spPr bwMode="auto">
          <a:xfrm>
            <a:off x="457200" y="1447800"/>
            <a:ext cx="868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dirty="0">
                <a:solidFill>
                  <a:srgbClr val="0070C0"/>
                </a:solidFill>
                <a:latin typeface="+mn-lt"/>
              </a:rPr>
              <a:t>Điền tên người dùng,tên nhà cung cấp dịch vụ điện tử vào ô trống trong bảng sau: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48990"/>
              </p:ext>
            </p:extLst>
          </p:nvPr>
        </p:nvGraphicFramePr>
        <p:xfrm>
          <a:off x="0" y="2362200"/>
          <a:ext cx="9067800" cy="3430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667000"/>
                <a:gridCol w="2743200"/>
              </a:tblGrid>
              <a:tr h="88168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Địa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chỉ thư điện tử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Tên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người dùng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Tên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nhà cung cấp dịch vụ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Tronghieu2006@yahoo.com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Nguyenvanhung5a@gmail.com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thuyan.141006@yahoo.com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phamvanbinh5a@yahoo.com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Tran.khiem.31.03.2006@gmail.com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6427" name="Text Box 49"/>
          <p:cNvSpPr txBox="1">
            <a:spLocks noChangeArrowheads="1"/>
          </p:cNvSpPr>
          <p:nvPr/>
        </p:nvSpPr>
        <p:spPr bwMode="auto">
          <a:xfrm>
            <a:off x="533400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962400" y="3276600"/>
            <a:ext cx="172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Tronghieu2006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934199" y="3276600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dirty="0"/>
              <a:t>yahoo.com</a:t>
            </a:r>
            <a:endParaRPr lang="en-GB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962400" y="3810000"/>
            <a:ext cx="212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Nguyenvanhung5a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858000" y="381000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962400" y="43434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Thuyan.141006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010400" y="44196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yahoo.com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038600" y="4800600"/>
            <a:ext cx="182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phamvanbinh5a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934200" y="48768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yahoo.com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733800" y="5334000"/>
            <a:ext cx="2547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Tran.khiem.31.03.2006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934200" y="541020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47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36"/>
          <p:cNvSpPr>
            <a:spLocks noChangeShapeType="1"/>
          </p:cNvSpPr>
          <p:nvPr/>
        </p:nvSpPr>
        <p:spPr bwMode="auto">
          <a:xfrm>
            <a:off x="0" y="9144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38"/>
          <p:cNvSpPr>
            <a:spLocks noChangeArrowheads="1"/>
          </p:cNvSpPr>
          <p:nvPr/>
        </p:nvSpPr>
        <p:spPr bwMode="auto">
          <a:xfrm>
            <a:off x="0" y="9144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8647" name="Text Box 343"/>
          <p:cNvSpPr txBox="1">
            <a:spLocks noChangeArrowheads="1"/>
          </p:cNvSpPr>
          <p:nvPr/>
        </p:nvSpPr>
        <p:spPr bwMode="auto">
          <a:xfrm>
            <a:off x="228600" y="990600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FF6600"/>
                </a:solidFill>
              </a:rPr>
              <a:t>B.HOẠT  ĐỘNG THỰC HÀNH</a:t>
            </a:r>
          </a:p>
        </p:txBody>
      </p:sp>
      <p:pic>
        <p:nvPicPr>
          <p:cNvPr id="16389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 Box 49"/>
          <p:cNvSpPr txBox="1">
            <a:spLocks noChangeArrowheads="1"/>
          </p:cNvSpPr>
          <p:nvPr/>
        </p:nvSpPr>
        <p:spPr bwMode="auto">
          <a:xfrm>
            <a:off x="542925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16395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THƯ ĐiỆN TỬ EMAIL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16427" name="Text Box 49"/>
          <p:cNvSpPr txBox="1">
            <a:spLocks noChangeArrowheads="1"/>
          </p:cNvSpPr>
          <p:nvPr/>
        </p:nvSpPr>
        <p:spPr bwMode="auto">
          <a:xfrm>
            <a:off x="533400" y="228600"/>
            <a:ext cx="1163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200" b="1">
                <a:solidFill>
                  <a:srgbClr val="FF33CC"/>
                </a:solidFill>
              </a:rPr>
              <a:t>Bài 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8600" y="1413301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2006,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5a.Hãy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2895600"/>
            <a:ext cx="693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6"/>
              </a:rPr>
              <a:t>nvbinh.19.5.2006@gmail.com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  <a:hlinkClick r:id="rId7"/>
              </a:rPr>
              <a:t>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7"/>
              </a:rPr>
              <a:t>vbinh*19.5.2006@gmail.com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  <a:hlinkClick r:id="rId8"/>
              </a:rPr>
              <a:t>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8"/>
              </a:rPr>
              <a:t>vbinh5A@yahoo.com.vn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  <a:hlinkClick r:id="rId9"/>
              </a:rPr>
              <a:t>nvbinh90506@yahoo.com.vn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inhnv.19.5.2006@gmail.com</a:t>
            </a:r>
            <a:endParaRPr lang="en-US" sz="400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771405" y="2867889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812970" y="3532905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840680" y="4211780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840680" y="4788426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812970" y="5398026"/>
            <a:ext cx="5334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771405" y="2916382"/>
            <a:ext cx="533400" cy="477978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840680" y="4277591"/>
            <a:ext cx="533400" cy="477978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896100" y="4821380"/>
            <a:ext cx="533400" cy="477978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840680" y="5501937"/>
            <a:ext cx="533400" cy="477978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98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47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0" y="47368"/>
            <a:ext cx="9067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GHI NHỚ</a:t>
            </a:r>
            <a:endParaRPr lang="en-US" dirty="0"/>
          </a:p>
        </p:txBody>
      </p:sp>
      <p:sp>
        <p:nvSpPr>
          <p:cNvPr id="2" name="Vertical Scroll 1"/>
          <p:cNvSpPr/>
          <p:nvPr/>
        </p:nvSpPr>
        <p:spPr>
          <a:xfrm>
            <a:off x="0" y="1300096"/>
            <a:ext cx="9067800" cy="5557904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bè,người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(email)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internet.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dùng@gmail.com hay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dùng@yahoo.com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0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29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1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2133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Chủ đề I</a:t>
            </a:r>
            <a:endParaRPr 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pic>
        <p:nvPicPr>
          <p:cNvPr id="2051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WordArt 26"/>
          <p:cNvSpPr>
            <a:spLocks noChangeArrowheads="1" noChangeShapeType="1" noTextEdit="1"/>
          </p:cNvSpPr>
          <p:nvPr/>
        </p:nvSpPr>
        <p:spPr bwMode="auto">
          <a:xfrm>
            <a:off x="2209800" y="1981200"/>
            <a:ext cx="5476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8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KHÁM PHÁ MÁY TÍNH</a:t>
            </a:r>
          </a:p>
        </p:txBody>
      </p:sp>
      <p:sp>
        <p:nvSpPr>
          <p:cNvPr id="2056" name="WordArt 29"/>
          <p:cNvSpPr>
            <a:spLocks noChangeArrowheads="1" noChangeShapeType="1" noTextEdit="1"/>
          </p:cNvSpPr>
          <p:nvPr/>
        </p:nvSpPr>
        <p:spPr bwMode="auto">
          <a:xfrm>
            <a:off x="3581400" y="3124200"/>
            <a:ext cx="23622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71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Bài 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4 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2057" name="WordArt 30"/>
          <p:cNvSpPr>
            <a:spLocks noChangeArrowheads="1" noChangeShapeType="1" noTextEdit="1"/>
          </p:cNvSpPr>
          <p:nvPr/>
        </p:nvSpPr>
        <p:spPr bwMode="auto">
          <a:xfrm>
            <a:off x="1447800" y="4114800"/>
            <a:ext cx="6376988" cy="1981200"/>
          </a:xfrm>
          <a:prstGeom prst="rect">
            <a:avLst/>
          </a:prstGeom>
        </p:spPr>
        <p:txBody>
          <a:bodyPr wrap="none" fromWordArt="1">
            <a:prstTxWarp prst="textChevronInverted">
              <a:avLst/>
            </a:prstTxWarp>
          </a:bodyPr>
          <a:lstStyle/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THƯ ĐiỆN TỬ (TiẾP THEO)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50000">
                    <a:srgbClr val="761800"/>
                  </a:gs>
                  <a:gs pos="100000">
                    <a:srgbClr val="FF33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2058" name="Picture 10" descr="bar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4350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2022</TotalTime>
  <Words>511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cdspqt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My Phuong</dc:creator>
  <cp:lastModifiedBy>Mr.Chien</cp:lastModifiedBy>
  <cp:revision>176</cp:revision>
  <dcterms:created xsi:type="dcterms:W3CDTF">2009-02-23T22:49:59Z</dcterms:created>
  <dcterms:modified xsi:type="dcterms:W3CDTF">2021-09-29T02:51:48Z</dcterms:modified>
</cp:coreProperties>
</file>